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112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25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868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35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356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95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6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64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43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13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56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76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9027B-668B-4D50-88CA-D54F095C3F1A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2E76-5C54-46EB-9AA0-B3B356B3659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39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Hoja_de_Microsoft_Excel_97_-_20041.xls"/><Relationship Id="rId5" Type="http://schemas.openxmlformats.org/officeDocument/2006/relationships/image" Target="../media/image1.emf"/><Relationship Id="rId6" Type="http://schemas.openxmlformats.org/officeDocument/2006/relationships/image" Target="../media/image2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490441"/>
              </p:ext>
            </p:extLst>
          </p:nvPr>
        </p:nvGraphicFramePr>
        <p:xfrm>
          <a:off x="1646108" y="0"/>
          <a:ext cx="8802806" cy="5725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5086226" imgH="4514909" progId="Excel.Sheet.8">
                  <p:embed/>
                </p:oleObj>
              </mc:Choice>
              <mc:Fallback>
                <p:oleObj name="Worksheet" r:id="rId4" imgW="5086226" imgH="451490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6108" y="0"/>
                        <a:ext cx="8802806" cy="5725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 descr="Imagen del logotipo del Clúster Minero Petrolero de Coahuila, A.C." title="Clúster Minero Petrolero de Coahuila, A.C.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235" cy="13838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2312600" y="5923401"/>
            <a:ext cx="7099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Fecha de actualización y/o revisión : </a:t>
            </a:r>
            <a:r>
              <a:rPr lang="es-ES" dirty="0" smtClean="0"/>
              <a:t>Octubre </a:t>
            </a:r>
            <a:r>
              <a:rPr lang="es-ES" dirty="0" smtClean="0"/>
              <a:t>del 2015</a:t>
            </a:r>
          </a:p>
          <a:p>
            <a:r>
              <a:rPr lang="es-ES" dirty="0" smtClean="0"/>
              <a:t>Nombre del responsable: Alejandra Guajardo Alvarado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2349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2</cp:revision>
  <dcterms:created xsi:type="dcterms:W3CDTF">2015-10-27T22:24:36Z</dcterms:created>
  <dcterms:modified xsi:type="dcterms:W3CDTF">2015-10-27T22:39:59Z</dcterms:modified>
</cp:coreProperties>
</file>