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21196-1471-41F3-B7DC-9932CB386372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06A3D-6E6E-40D9-B092-2C6734DEE6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5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30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79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55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3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69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78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04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0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135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165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61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BA2-EBE7-4860-B44C-4428712B3FE8}" type="datetimeFigureOut">
              <a:rPr lang="es-MX" smtClean="0"/>
              <a:t>13/11/2017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05E2-9EA7-40CE-910F-983EAC80A2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25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28083"/>
              </p:ext>
            </p:extLst>
          </p:nvPr>
        </p:nvGraphicFramePr>
        <p:xfrm>
          <a:off x="1397165" y="323340"/>
          <a:ext cx="8891450" cy="53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4686266" imgH="2876580" progId="Excel.Sheet.8">
                  <p:embed/>
                </p:oleObj>
              </mc:Choice>
              <mc:Fallback>
                <p:oleObj name="Worksheet" r:id="rId3" imgW="4686266" imgH="28765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7165" y="323340"/>
                        <a:ext cx="8891450" cy="5320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472D69B5-3C12-4A0D-AD01-66779F001D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04335" cy="186828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A8561FE-AABC-41CC-A68A-9D933E2103F9}"/>
              </a:ext>
            </a:extLst>
          </p:cNvPr>
          <p:cNvSpPr txBox="1"/>
          <p:nvPr/>
        </p:nvSpPr>
        <p:spPr>
          <a:xfrm>
            <a:off x="1941941" y="5873647"/>
            <a:ext cx="780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Nombre del responsable: C.P. Alejandro Guajardo Alvarado</a:t>
            </a:r>
          </a:p>
          <a:p>
            <a:r>
              <a:rPr lang="es-ES" dirty="0"/>
              <a:t>Fecha de actualización y/o revisión: noviembre de 2017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914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2</cp:revision>
  <dcterms:created xsi:type="dcterms:W3CDTF">2017-11-13T16:00:19Z</dcterms:created>
  <dcterms:modified xsi:type="dcterms:W3CDTF">2017-11-13T16:33:05Z</dcterms:modified>
</cp:coreProperties>
</file>