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9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14/11/16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Microsoft_Excel_97_-_20041.xls"/><Relationship Id="rId4" Type="http://schemas.openxmlformats.org/officeDocument/2006/relationships/image" Target="../media/image1.emf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597356"/>
              </p:ext>
            </p:extLst>
          </p:nvPr>
        </p:nvGraphicFramePr>
        <p:xfrm>
          <a:off x="1364776" y="436728"/>
          <a:ext cx="9348717" cy="560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4181384" imgH="3305067" progId="Excel.Sheet.8">
                  <p:embed/>
                </p:oleObj>
              </mc:Choice>
              <mc:Fallback>
                <p:oleObj name="Worksheet" r:id="rId3" imgW="4181384" imgH="33050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4776" y="436728"/>
                        <a:ext cx="9348717" cy="5609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733176" y="6006353"/>
            <a:ext cx="8396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/>
                <a:cs typeface="Arial"/>
              </a:rPr>
              <a:t>Nombre del responsable. </a:t>
            </a:r>
            <a:r>
              <a:rPr lang="es-ES" dirty="0">
                <a:latin typeface="Arial"/>
                <a:cs typeface="Arial"/>
              </a:rPr>
              <a:t>Alejandra </a:t>
            </a:r>
            <a:r>
              <a:rPr lang="es-ES" dirty="0" smtClean="0">
                <a:latin typeface="Arial"/>
                <a:cs typeface="Arial"/>
              </a:rPr>
              <a:t>Guajardo Alvarado</a:t>
            </a:r>
          </a:p>
          <a:p>
            <a:pPr algn="ctr"/>
            <a:r>
              <a:rPr lang="es-ES" dirty="0" smtClean="0">
                <a:latin typeface="Arial"/>
                <a:cs typeface="Arial"/>
              </a:rPr>
              <a:t>Fecha de actualización y/o revisi</a:t>
            </a:r>
            <a:r>
              <a:rPr lang="es-ES" dirty="0" smtClean="0">
                <a:latin typeface="Arial"/>
                <a:cs typeface="Arial"/>
              </a:rPr>
              <a:t>ón. Noviembre del 2016</a:t>
            </a:r>
            <a:endParaRPr lang="es-ES" dirty="0">
              <a:latin typeface="Arial"/>
              <a:cs typeface="Arial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598706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Macintosh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3</cp:revision>
  <dcterms:created xsi:type="dcterms:W3CDTF">2016-11-12T23:29:10Z</dcterms:created>
  <dcterms:modified xsi:type="dcterms:W3CDTF">2016-11-14T15:43:33Z</dcterms:modified>
</cp:coreProperties>
</file>