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7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024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66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8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74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44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07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9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65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43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00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63FB-367E-487D-B456-9EF097818194}" type="datetimeFigureOut">
              <a:rPr lang="es-MX" smtClean="0"/>
              <a:t>23/11/15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813E-E22D-41CB-A1D5-1A1EF253D49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6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56068"/>
              </p:ext>
            </p:extLst>
          </p:nvPr>
        </p:nvGraphicFramePr>
        <p:xfrm>
          <a:off x="1688501" y="142875"/>
          <a:ext cx="9758150" cy="56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3962462" imgH="2933638" progId="Excel.Sheet.8">
                  <p:embed/>
                </p:oleObj>
              </mc:Choice>
              <mc:Fallback>
                <p:oleObj name="Worksheet" r:id="rId4" imgW="3962462" imgH="293363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8501" y="142875"/>
                        <a:ext cx="9758150" cy="5643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 descr="logo-clus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89458" cy="180318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30565" y="6036765"/>
            <a:ext cx="7949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  Alejandra Guajardo Alvarado</a:t>
            </a:r>
          </a:p>
          <a:p>
            <a:r>
              <a:rPr lang="es-ES" dirty="0" smtClean="0"/>
              <a:t>Fecha de actualización y/o revisi</a:t>
            </a:r>
            <a:r>
              <a:rPr lang="es-ES" dirty="0" smtClean="0"/>
              <a:t>ón Noviembre del 2015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165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3</cp:revision>
  <dcterms:created xsi:type="dcterms:W3CDTF">2015-11-20T21:59:24Z</dcterms:created>
  <dcterms:modified xsi:type="dcterms:W3CDTF">2015-11-23T16:10:07Z</dcterms:modified>
</cp:coreProperties>
</file>