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42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99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1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141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48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023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164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64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539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021F8-C4A2-4A12-B59C-97205A2DCC56}" type="datetimeFigureOut">
              <a:rPr lang="es-MX" smtClean="0"/>
              <a:t>15/12/2017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A616-9254-48CD-8262-0B51B54035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0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520114"/>
              </p:ext>
            </p:extLst>
          </p:nvPr>
        </p:nvGraphicFramePr>
        <p:xfrm>
          <a:off x="1084216" y="524348"/>
          <a:ext cx="6975567" cy="5164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4267290" imgH="3038580" progId="Excel.Sheet.8">
                  <p:embed/>
                </p:oleObj>
              </mc:Choice>
              <mc:Fallback>
                <p:oleObj name="Worksheet" r:id="rId3" imgW="4267290" imgH="30385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4216" y="524348"/>
                        <a:ext cx="6975567" cy="5164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5C7A7FFD-61C6-4E2F-A5D3-F6C2AFC001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09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123A9C-4F1D-49C4-B511-CC6CE8998E79}"/>
              </a:ext>
            </a:extLst>
          </p:cNvPr>
          <p:cNvSpPr txBox="1"/>
          <p:nvPr/>
        </p:nvSpPr>
        <p:spPr>
          <a:xfrm>
            <a:off x="1181265" y="5688531"/>
            <a:ext cx="6727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 y/o revisión: Diciembre del 2017</a:t>
            </a:r>
          </a:p>
        </p:txBody>
      </p:sp>
    </p:spTree>
    <p:extLst>
      <p:ext uri="{BB962C8B-B14F-4D97-AF65-F5344CB8AC3E}">
        <p14:creationId xmlns:p14="http://schemas.microsoft.com/office/powerpoint/2010/main" val="2332391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22</Words>
  <Application>Microsoft Office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2</cp:revision>
  <dcterms:created xsi:type="dcterms:W3CDTF">2017-12-14T19:20:09Z</dcterms:created>
  <dcterms:modified xsi:type="dcterms:W3CDTF">2017-12-15T16:00:23Z</dcterms:modified>
</cp:coreProperties>
</file>