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84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10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00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56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6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0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24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8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55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1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8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7201-61B0-4F53-9834-905F88583C6C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48D-80E7-41D0-A573-D08509BB2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96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774039"/>
              </p:ext>
            </p:extLst>
          </p:nvPr>
        </p:nvGraphicFramePr>
        <p:xfrm>
          <a:off x="1322994" y="263296"/>
          <a:ext cx="9348717" cy="574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4838690" imgH="3124211" progId="Excel.Sheet.8">
                  <p:embed/>
                </p:oleObj>
              </mc:Choice>
              <mc:Fallback>
                <p:oleObj name="Worksheet" r:id="rId3" imgW="4838690" imgH="312421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994" y="263296"/>
                        <a:ext cx="9348717" cy="574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8259" cy="146705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18259" y="6009004"/>
            <a:ext cx="789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Nombre del responsable: Alejandra Guajardo Alvarado</a:t>
            </a:r>
          </a:p>
          <a:p>
            <a:r>
              <a:rPr lang="es-MX" b="1" dirty="0"/>
              <a:t>Fecha de actualización y/o revisión: Diciembre del 2016</a:t>
            </a:r>
          </a:p>
        </p:txBody>
      </p:sp>
    </p:spTree>
    <p:extLst>
      <p:ext uri="{BB962C8B-B14F-4D97-AF65-F5344CB8AC3E}">
        <p14:creationId xmlns:p14="http://schemas.microsoft.com/office/powerpoint/2010/main" val="1247713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2016-12-12T15:54:55Z</dcterms:created>
  <dcterms:modified xsi:type="dcterms:W3CDTF">2016-12-12T16:36:55Z</dcterms:modified>
</cp:coreProperties>
</file>