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27/06/2017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39050"/>
              </p:ext>
            </p:extLst>
          </p:nvPr>
        </p:nvGraphicFramePr>
        <p:xfrm>
          <a:off x="1724297" y="644433"/>
          <a:ext cx="8194766" cy="5399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4267290" imgH="2876580" progId="Excel.Sheet.8">
                  <p:embed/>
                </p:oleObj>
              </mc:Choice>
              <mc:Fallback>
                <p:oleObj name="Worksheet" r:id="rId3" imgW="4267290" imgH="28765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4297" y="644433"/>
                        <a:ext cx="8194766" cy="5399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2E27C203-1D4F-4B76-8768-4E1DE2B1FB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89587" cy="184997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4BC5FB5-A5A6-4590-BC47-EDEF175F01BC}"/>
              </a:ext>
            </a:extLst>
          </p:cNvPr>
          <p:cNvSpPr txBox="1"/>
          <p:nvPr/>
        </p:nvSpPr>
        <p:spPr>
          <a:xfrm>
            <a:off x="1932039" y="5899355"/>
            <a:ext cx="7049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Nombre del responsable: C.P. Alejandra Guajardo Alvarado</a:t>
            </a:r>
          </a:p>
          <a:p>
            <a:r>
              <a:rPr lang="es-ES" dirty="0"/>
              <a:t>Fecha de actualización y/o revisión: Julio del 2017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8</cp:revision>
  <dcterms:created xsi:type="dcterms:W3CDTF">2016-11-12T23:29:10Z</dcterms:created>
  <dcterms:modified xsi:type="dcterms:W3CDTF">2017-06-27T15:33:24Z</dcterms:modified>
</cp:coreProperties>
</file>