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8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48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3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00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51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99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54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6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2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70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1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80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DDC6-CCFD-45F6-BAA8-81CBE5BDE8A6}" type="datetimeFigureOut">
              <a:rPr lang="es-MX" smtClean="0"/>
              <a:t>14/06/16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E29F2-31F4-4059-A676-62E88F31A62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06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092936"/>
              </p:ext>
            </p:extLst>
          </p:nvPr>
        </p:nvGraphicFramePr>
        <p:xfrm>
          <a:off x="1674504" y="281043"/>
          <a:ext cx="8830102" cy="5377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4876752" imgH="2771678" progId="Excel.Sheet.8">
                  <p:embed/>
                </p:oleObj>
              </mc:Choice>
              <mc:Fallback>
                <p:oleObj name="Worksheet" r:id="rId4" imgW="4876752" imgH="277167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4504" y="281043"/>
                        <a:ext cx="8830102" cy="5377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80433"/>
            <a:ext cx="1562100" cy="19558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968500" y="5969000"/>
            <a:ext cx="577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Nombre del responsable. Alejandra Gajardo Alvarado</a:t>
            </a:r>
          </a:p>
          <a:p>
            <a:r>
              <a:rPr lang="es-ES" dirty="0" smtClean="0"/>
              <a:t>Fecha de </a:t>
            </a:r>
            <a:r>
              <a:rPr lang="es-ES" dirty="0" err="1" smtClean="0"/>
              <a:t>act</a:t>
            </a:r>
            <a:r>
              <a:rPr lang="es-ES_tradnl" dirty="0" err="1" smtClean="0"/>
              <a:t>ualización</a:t>
            </a:r>
            <a:r>
              <a:rPr lang="es-ES_tradnl" dirty="0" smtClean="0"/>
              <a:t> y-o revisión. Junio del 2016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6471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2016-06-14T20:22:38Z</dcterms:created>
  <dcterms:modified xsi:type="dcterms:W3CDTF">2016-06-14T20:35:48Z</dcterms:modified>
</cp:coreProperties>
</file>