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63" d="100"/>
          <a:sy n="163" d="100"/>
        </p:scale>
        <p:origin x="-182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09/06/15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488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09/06/15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0733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09/06/15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2226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09/06/15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597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09/06/15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026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09/06/15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2195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09/06/15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5317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09/06/15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7071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09/06/15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8851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09/06/15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3294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09/06/15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6027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20808-3071-4BD0-A6BA-A8B63CFFBEE6}" type="datetimeFigureOut">
              <a:rPr lang="es-MX" smtClean="0"/>
              <a:t>09/06/15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4166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oleObject" Target="../embeddings/Hoja_de_Microsoft_Excel_97_-_20041.xls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del logotipo del Clúster Minero Petrolero de Coahuila, A.C." title="Clúster Minero Petrolero de Coahuila, A.C.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93" y="178678"/>
            <a:ext cx="865435" cy="111178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2753280"/>
              </p:ext>
            </p:extLst>
          </p:nvPr>
        </p:nvGraphicFramePr>
        <p:xfrm>
          <a:off x="1449389" y="276094"/>
          <a:ext cx="7321910" cy="5884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Hoja de cálculo" r:id="rId4" imgW="5461000" imgH="5562600" progId="Excel.Sheet.8">
                  <p:embed/>
                </p:oleObj>
              </mc:Choice>
              <mc:Fallback>
                <p:oleObj name="Hoja de cálculo" r:id="rId4" imgW="5461000" imgH="556260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49389" y="276094"/>
                        <a:ext cx="7321910" cy="58847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ángulo 7"/>
          <p:cNvSpPr/>
          <p:nvPr/>
        </p:nvSpPr>
        <p:spPr>
          <a:xfrm>
            <a:off x="1499372" y="6250601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1400" dirty="0"/>
              <a:t>Nombre del Responsable: Alejandra Guajardo Alvarado</a:t>
            </a:r>
          </a:p>
          <a:p>
            <a:r>
              <a:rPr lang="es-ES" sz="1400" dirty="0"/>
              <a:t>Fecha de Actualización y/o revisión:  </a:t>
            </a:r>
            <a:r>
              <a:rPr lang="es-ES" sz="1400" dirty="0" smtClean="0"/>
              <a:t>Junio de </a:t>
            </a:r>
            <a:r>
              <a:rPr lang="es-ES" sz="1400" dirty="0"/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22630351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18</Words>
  <Application>Microsoft Macintosh PowerPoint</Application>
  <PresentationFormat>Carta (216 x 279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Tema de Office</vt:lpstr>
      <vt:lpstr>Hoja de Microsoft Excel 97 - 2004</vt:lpstr>
      <vt:lpstr>Presentación de PowerPoint</vt:lpstr>
    </vt:vector>
  </TitlesOfParts>
  <Manager/>
  <Company>Clúster Minero Petrolero de Coahuila, A.C.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Estado de actividades del mes de mayo de 2015</dc:title>
  <dc:subject>Ingresos y egresos del Clúster Minero Petrolero de Coahuila, A.C.</dc:subject>
  <dc:creator>Clúster Minero Petrolero de Coahuila, A.C.</dc:creator>
  <cp:keywords/>
  <dc:description/>
  <cp:lastModifiedBy>Informatica</cp:lastModifiedBy>
  <cp:revision>8</cp:revision>
  <dcterms:created xsi:type="dcterms:W3CDTF">2015-03-06T18:24:44Z</dcterms:created>
  <dcterms:modified xsi:type="dcterms:W3CDTF">2015-06-09T21:01:20Z</dcterms:modified>
  <cp:category/>
</cp:coreProperties>
</file>