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11/04/2017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955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11/04/2017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936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11/04/2017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771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11/04/2017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004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11/04/2017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708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11/04/2017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7331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11/04/2017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072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11/04/2017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277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11/04/2017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353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11/04/2017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152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11/04/2017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042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1F9B8-AD98-4D07-B875-D3687D14B8D0}" type="datetimeFigureOut">
              <a:rPr lang="es-MX" smtClean="0"/>
              <a:t>11/04/2017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204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303830"/>
              </p:ext>
            </p:extLst>
          </p:nvPr>
        </p:nvGraphicFramePr>
        <p:xfrm>
          <a:off x="1464930" y="307599"/>
          <a:ext cx="9553433" cy="5445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Worksheet" r:id="rId3" imgW="4267225" imgH="2705004" progId="Excel.Sheet.8">
                  <p:embed/>
                </p:oleObj>
              </mc:Choice>
              <mc:Fallback>
                <p:oleObj name="Worksheet" r:id="rId3" imgW="4267225" imgH="270500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64930" y="307599"/>
                        <a:ext cx="9553433" cy="54454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73271" cy="1953901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573271" y="5978769"/>
            <a:ext cx="8175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Nombre del responsable: C.P. Alejandra Guajardo Alvarado</a:t>
            </a:r>
          </a:p>
          <a:p>
            <a:pPr algn="ctr"/>
            <a:r>
              <a:rPr lang="es-ES" b="1" dirty="0"/>
              <a:t>Fecha de actualización y/o revisión: Abril del 2017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2877846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22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</cp:lastModifiedBy>
  <cp:revision>6</cp:revision>
  <dcterms:created xsi:type="dcterms:W3CDTF">2016-11-12T23:29:10Z</dcterms:created>
  <dcterms:modified xsi:type="dcterms:W3CDTF">2017-04-11T20:36:21Z</dcterms:modified>
</cp:coreProperties>
</file>