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80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966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202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30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26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03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36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28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48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79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61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44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F72CC-8E29-4BAE-A2F1-8C6647B0BF79}" type="datetimeFigureOut">
              <a:rPr lang="es-MX" smtClean="0"/>
              <a:t>11/04/16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2517-FEFC-45B3-A40D-75AF474182D2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67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Microsoft_Excel_97_-_20041.xls"/><Relationship Id="rId4" Type="http://schemas.openxmlformats.org/officeDocument/2006/relationships/image" Target="../media/image1.emf"/><Relationship Id="rId5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30368"/>
              </p:ext>
            </p:extLst>
          </p:nvPr>
        </p:nvGraphicFramePr>
        <p:xfrm>
          <a:off x="1748149" y="276452"/>
          <a:ext cx="9771797" cy="555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4914813" imgH="2666944" progId="Excel.Sheet.8">
                  <p:embed/>
                </p:oleObj>
              </mc:Choice>
              <mc:Fallback>
                <p:oleObj name="Worksheet" r:id="rId3" imgW="4914813" imgH="266694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8149" y="276452"/>
                        <a:ext cx="9771797" cy="5554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121437" y="5958834"/>
            <a:ext cx="7144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Nombre del responsable Alejandra Guajardo Alvarado</a:t>
            </a:r>
          </a:p>
          <a:p>
            <a:r>
              <a:rPr lang="es-ES" dirty="0" smtClean="0"/>
              <a:t>Fecha de actualización y/o revisión Abril del 2016</a:t>
            </a:r>
            <a:endParaRPr lang="es-ES" dirty="0"/>
          </a:p>
        </p:txBody>
      </p:sp>
      <p:pic>
        <p:nvPicPr>
          <p:cNvPr id="3" name="Imagen 2" descr="logo-cluster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44681" cy="214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64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4</cp:revision>
  <dcterms:created xsi:type="dcterms:W3CDTF">2016-04-11T16:25:19Z</dcterms:created>
  <dcterms:modified xsi:type="dcterms:W3CDTF">2016-04-11T17:16:38Z</dcterms:modified>
</cp:coreProperties>
</file>