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03/06/15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0" y="219127"/>
            <a:ext cx="865435" cy="111178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2354669" y="6119336"/>
            <a:ext cx="50297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Nombre del Responsable: Alejandra Guajardo Alvarado</a:t>
            </a:r>
          </a:p>
          <a:p>
            <a:r>
              <a:rPr lang="es-ES" sz="1400" dirty="0" smtClean="0"/>
              <a:t>Fecha de Actualización y/o revisión:  </a:t>
            </a:r>
            <a:r>
              <a:rPr lang="es-ES" sz="1400" dirty="0" smtClean="0"/>
              <a:t>Marzo de </a:t>
            </a:r>
            <a:r>
              <a:rPr lang="es-ES" sz="1400" dirty="0" smtClean="0"/>
              <a:t>2015</a:t>
            </a:r>
          </a:p>
          <a:p>
            <a:endParaRPr lang="es-ES" sz="1400" dirty="0"/>
          </a:p>
        </p:txBody>
      </p:sp>
      <p:pic>
        <p:nvPicPr>
          <p:cNvPr id="9" name="Imagen 8" descr="Total de ingresos, egresos y patrimonio contable no restringido  del 1 de marzo de 2015 al 31 de marzo de 2015 del Clúster Minero Petrolero de Coahuila, A.C." title="Estado de actividades del mes de marzo de 2015 del Clúster Minero Petrolero de Coahuila, A.C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836" y="349746"/>
            <a:ext cx="5148753" cy="521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marzo de 2015</dc:title>
  <dc:subject>Ingresos y egresos del Clúster Minero Petrolero de Coahuila, A.C.</dc:subject>
  <dc:creator>Clúster Minero Petrolero de Coahuila, A.C.</dc:creator>
  <cp:keywords/>
  <dc:description/>
  <cp:lastModifiedBy>Informatica</cp:lastModifiedBy>
  <cp:revision>10</cp:revision>
  <dcterms:created xsi:type="dcterms:W3CDTF">2015-03-06T18:24:44Z</dcterms:created>
  <dcterms:modified xsi:type="dcterms:W3CDTF">2015-06-03T20:47:22Z</dcterms:modified>
  <cp:category/>
</cp:coreProperties>
</file>