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F9B8-AD98-4D07-B875-D3687D14B8D0}" type="datetimeFigureOut">
              <a:rPr lang="es-MX" smtClean="0"/>
              <a:t>10/07/2017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7C62-7A5E-42B8-868D-EBB41E618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9553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F9B8-AD98-4D07-B875-D3687D14B8D0}" type="datetimeFigureOut">
              <a:rPr lang="es-MX" smtClean="0"/>
              <a:t>10/07/2017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7C62-7A5E-42B8-868D-EBB41E618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9365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F9B8-AD98-4D07-B875-D3687D14B8D0}" type="datetimeFigureOut">
              <a:rPr lang="es-MX" smtClean="0"/>
              <a:t>10/07/2017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7C62-7A5E-42B8-868D-EBB41E618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7710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F9B8-AD98-4D07-B875-D3687D14B8D0}" type="datetimeFigureOut">
              <a:rPr lang="es-MX" smtClean="0"/>
              <a:t>10/07/2017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7C62-7A5E-42B8-868D-EBB41E618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0044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F9B8-AD98-4D07-B875-D3687D14B8D0}" type="datetimeFigureOut">
              <a:rPr lang="es-MX" smtClean="0"/>
              <a:t>10/07/2017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7C62-7A5E-42B8-868D-EBB41E618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7085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F9B8-AD98-4D07-B875-D3687D14B8D0}" type="datetimeFigureOut">
              <a:rPr lang="es-MX" smtClean="0"/>
              <a:t>10/07/2017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7C62-7A5E-42B8-868D-EBB41E618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7331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F9B8-AD98-4D07-B875-D3687D14B8D0}" type="datetimeFigureOut">
              <a:rPr lang="es-MX" smtClean="0"/>
              <a:t>10/07/2017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7C62-7A5E-42B8-868D-EBB41E618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0729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F9B8-AD98-4D07-B875-D3687D14B8D0}" type="datetimeFigureOut">
              <a:rPr lang="es-MX" smtClean="0"/>
              <a:t>10/07/2017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7C62-7A5E-42B8-868D-EBB41E618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12771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F9B8-AD98-4D07-B875-D3687D14B8D0}" type="datetimeFigureOut">
              <a:rPr lang="es-MX" smtClean="0"/>
              <a:t>10/07/2017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7C62-7A5E-42B8-868D-EBB41E618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3530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F9B8-AD98-4D07-B875-D3687D14B8D0}" type="datetimeFigureOut">
              <a:rPr lang="es-MX" smtClean="0"/>
              <a:t>10/07/2017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7C62-7A5E-42B8-868D-EBB41E618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1529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1F9B8-AD98-4D07-B875-D3687D14B8D0}" type="datetimeFigureOut">
              <a:rPr lang="es-MX" smtClean="0"/>
              <a:t>10/07/2017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17C62-7A5E-42B8-868D-EBB41E618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0428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1F9B8-AD98-4D07-B875-D3687D14B8D0}" type="datetimeFigureOut">
              <a:rPr lang="es-MX" smtClean="0"/>
              <a:t>10/07/2017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17C62-7A5E-42B8-868D-EBB41E61887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2043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0775265"/>
              </p:ext>
            </p:extLst>
          </p:nvPr>
        </p:nvGraphicFramePr>
        <p:xfrm>
          <a:off x="1698170" y="418433"/>
          <a:ext cx="8752115" cy="49464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Worksheet" r:id="rId3" imgW="4686266" imgH="2705130" progId="Excel.Sheet.8">
                  <p:embed/>
                </p:oleObj>
              </mc:Choice>
              <mc:Fallback>
                <p:oleObj name="Worksheet" r:id="rId3" imgW="4686266" imgH="270513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98170" y="418433"/>
                        <a:ext cx="8752115" cy="49464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Imagen 2">
            <a:extLst>
              <a:ext uri="{FF2B5EF4-FFF2-40B4-BE49-F238E27FC236}">
                <a16:creationId xmlns:a16="http://schemas.microsoft.com/office/drawing/2014/main" id="{F3E6C00B-92CC-4A1C-B0C1-79D1C8DB527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118"/>
            <a:ext cx="1401097" cy="1740072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07A85CA4-DF12-46CA-B3EF-AF22D69268A8}"/>
              </a:ext>
            </a:extLst>
          </p:cNvPr>
          <p:cNvSpPr txBox="1"/>
          <p:nvPr/>
        </p:nvSpPr>
        <p:spPr>
          <a:xfrm>
            <a:off x="2300748" y="5899354"/>
            <a:ext cx="70939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Responsable: C.P. Alejandra Guajardo Alvarado</a:t>
            </a:r>
          </a:p>
          <a:p>
            <a:pPr algn="ctr"/>
            <a:r>
              <a:rPr lang="es-ES" dirty="0"/>
              <a:t>Fecha de actualización y/o revisión: Julio de 2017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877846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20</Words>
  <Application>Microsoft Office PowerPoint</Application>
  <PresentationFormat>Panorámica</PresentationFormat>
  <Paragraphs>2</Paragraphs>
  <Slides>1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Worksheet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Clúster 2</dc:creator>
  <cp:lastModifiedBy>Miguel Delgado</cp:lastModifiedBy>
  <cp:revision>9</cp:revision>
  <dcterms:created xsi:type="dcterms:W3CDTF">2016-11-12T23:29:10Z</dcterms:created>
  <dcterms:modified xsi:type="dcterms:W3CDTF">2017-07-10T14:34:18Z</dcterms:modified>
</cp:coreProperties>
</file>