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74" d="100"/>
          <a:sy n="174" d="100"/>
        </p:scale>
        <p:origin x="-104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A4D6-A90C-453F-9C72-748AE5C7C184}" type="datetimeFigureOut">
              <a:rPr lang="es-MX" smtClean="0"/>
              <a:t>15/07/16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928B-3BE3-4C69-9F12-D5DDB0B70A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126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A4D6-A90C-453F-9C72-748AE5C7C184}" type="datetimeFigureOut">
              <a:rPr lang="es-MX" smtClean="0"/>
              <a:t>15/07/16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928B-3BE3-4C69-9F12-D5DDB0B70A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225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A4D6-A90C-453F-9C72-748AE5C7C184}" type="datetimeFigureOut">
              <a:rPr lang="es-MX" smtClean="0"/>
              <a:t>15/07/16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928B-3BE3-4C69-9F12-D5DDB0B70A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311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A4D6-A90C-453F-9C72-748AE5C7C184}" type="datetimeFigureOut">
              <a:rPr lang="es-MX" smtClean="0"/>
              <a:t>15/07/16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928B-3BE3-4C69-9F12-D5DDB0B70A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124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A4D6-A90C-453F-9C72-748AE5C7C184}" type="datetimeFigureOut">
              <a:rPr lang="es-MX" smtClean="0"/>
              <a:t>15/07/16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928B-3BE3-4C69-9F12-D5DDB0B70A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559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A4D6-A90C-453F-9C72-748AE5C7C184}" type="datetimeFigureOut">
              <a:rPr lang="es-MX" smtClean="0"/>
              <a:t>15/07/16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928B-3BE3-4C69-9F12-D5DDB0B70A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877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A4D6-A90C-453F-9C72-748AE5C7C184}" type="datetimeFigureOut">
              <a:rPr lang="es-MX" smtClean="0"/>
              <a:t>15/07/16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928B-3BE3-4C69-9F12-D5DDB0B70A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916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A4D6-A90C-453F-9C72-748AE5C7C184}" type="datetimeFigureOut">
              <a:rPr lang="es-MX" smtClean="0"/>
              <a:t>15/07/16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928B-3BE3-4C69-9F12-D5DDB0B70A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1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A4D6-A90C-453F-9C72-748AE5C7C184}" type="datetimeFigureOut">
              <a:rPr lang="es-MX" smtClean="0"/>
              <a:t>15/07/16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928B-3BE3-4C69-9F12-D5DDB0B70A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777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A4D6-A90C-453F-9C72-748AE5C7C184}" type="datetimeFigureOut">
              <a:rPr lang="es-MX" smtClean="0"/>
              <a:t>15/07/16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928B-3BE3-4C69-9F12-D5DDB0B70A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604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A4D6-A90C-453F-9C72-748AE5C7C184}" type="datetimeFigureOut">
              <a:rPr lang="es-MX" smtClean="0"/>
              <a:t>15/07/16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928B-3BE3-4C69-9F12-D5DDB0B70A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374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5A4D6-A90C-453F-9C72-748AE5C7C184}" type="datetimeFigureOut">
              <a:rPr lang="es-MX" smtClean="0"/>
              <a:t>15/07/16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5928B-3BE3-4C69-9F12-D5DDB0B70A58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164315"/>
              </p:ext>
            </p:extLst>
          </p:nvPr>
        </p:nvGraphicFramePr>
        <p:xfrm>
          <a:off x="1961322" y="253227"/>
          <a:ext cx="9095884" cy="5317582"/>
        </p:xfrm>
        <a:graphic>
          <a:graphicData uri="http://schemas.openxmlformats.org/drawingml/2006/table">
            <a:tbl>
              <a:tblPr/>
              <a:tblGrid>
                <a:gridCol w="7238002">
                  <a:extLst>
                    <a:ext uri="{9D8B030D-6E8A-4147-A177-3AD203B41FA5}">
                      <a16:colId xmlns:a16="http://schemas.microsoft.com/office/drawing/2014/main" xmlns="" val="1067795216"/>
                    </a:ext>
                  </a:extLst>
                </a:gridCol>
                <a:gridCol w="1857882">
                  <a:extLst>
                    <a:ext uri="{9D8B030D-6E8A-4147-A177-3AD203B41FA5}">
                      <a16:colId xmlns:a16="http://schemas.microsoft.com/office/drawing/2014/main" xmlns="" val="2403912995"/>
                    </a:ext>
                  </a:extLst>
                </a:gridCol>
              </a:tblGrid>
              <a:tr h="27644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CLÚSTER DE ENERGÍA COAHUILA A.C.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3159048"/>
                  </a:ext>
                </a:extLst>
              </a:tr>
              <a:tr h="27644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Estado de Resultados del  01/Jun/2016  al  30/Jun/2016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9065129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6261686"/>
                  </a:ext>
                </a:extLst>
              </a:tr>
              <a:tr h="325236"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Periodo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865984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319684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I n g r e s o 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4728655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Apoyo Financiero y Cuotas de Socios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2,058,985.09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5760773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Ingresos Varios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143,570.67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8135516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Intereses Bancarios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12,547.66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9047076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Total Ingresos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2,215,103.42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7133579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3109037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E g r e s o 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0194885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Gastos Generales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1,974,680.00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7599307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Gastos Financieros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484.89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1042588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Total Egresos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1,975,164.89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6590416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6997509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5845274"/>
                  </a:ext>
                </a:extLst>
              </a:tr>
              <a:tr h="276449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4819895"/>
                  </a:ext>
                </a:extLst>
              </a:tr>
              <a:tr h="292713">
                <a:tc>
                  <a:txBody>
                    <a:bodyPr/>
                    <a:lstStyle/>
                    <a:p>
                      <a:pPr algn="l" fontAlgn="t"/>
                      <a:r>
                        <a:rPr lang="es-MX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Cambio neto en el patrimonio contable no restringido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239,938.53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9736751"/>
                  </a:ext>
                </a:extLst>
              </a:tr>
            </a:tbl>
          </a:graphicData>
        </a:graphic>
      </p:graphicFrame>
      <p:pic>
        <p:nvPicPr>
          <p:cNvPr id="1025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67766" cy="2203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363372" y="5894363"/>
            <a:ext cx="6161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Nombre del responsable: Alejandra Guajardo Alvarado</a:t>
            </a:r>
          </a:p>
          <a:p>
            <a:r>
              <a:rPr lang="es-ES" dirty="0"/>
              <a:t>Fecha de actualización y/o revisión: Julio del 2016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614024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</Words>
  <Application>Microsoft Macintosh PowerPoint</Application>
  <PresentationFormat>Personalizado</PresentationFormat>
  <Paragraphs>38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Miguel Delgado</dc:creator>
  <cp:keywords/>
  <dc:description/>
  <cp:lastModifiedBy>Maritza Casas</cp:lastModifiedBy>
  <cp:revision>2</cp:revision>
  <dcterms:created xsi:type="dcterms:W3CDTF">2016-07-14T20:35:47Z</dcterms:created>
  <dcterms:modified xsi:type="dcterms:W3CDTF">2016-07-15T16:38:35Z</dcterms:modified>
  <cp:category/>
</cp:coreProperties>
</file>