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4" d="100"/>
          <a:sy n="164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06/08/15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8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06/08/15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7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06/08/15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222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06/08/15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597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06/08/15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26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06/08/15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19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06/08/15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31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06/08/15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707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06/08/15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85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06/08/15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29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06/08/15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02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0808-3071-4BD0-A6BA-A8B63CFFBEE6}" type="datetimeFigureOut">
              <a:rPr lang="es-MX" smtClean="0"/>
              <a:t>06/08/15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16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del logotipo del Clúster Minero Petrolero de Coahuila, A.C." title="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93" y="178678"/>
            <a:ext cx="865435" cy="1111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738" y="454573"/>
            <a:ext cx="7304880" cy="447571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441837" y="5602664"/>
            <a:ext cx="76411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Nombre del responsable: Alejandra Guajardo Alvarado. Fecha de actualización y/o revisión: Agosto del 2015</a:t>
            </a:r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263035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</Words>
  <Application>Microsoft Macintosh PowerPoint</Application>
  <PresentationFormat>Carta (216 x 279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Manager/>
  <Company>Clúster Minero Petrolero de Coahuila, A.C.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actividades del mes de junio de 2015</dc:title>
  <dc:subject>Ingresos y egresos del Clúster Minero Petrolero de Coahuila, A.C.</dc:subject>
  <dc:creator>Clúster Minero Petrolero de Coahuila, A.C.</dc:creator>
  <cp:keywords/>
  <dc:description/>
  <cp:lastModifiedBy>Maritza Casas</cp:lastModifiedBy>
  <cp:revision>10</cp:revision>
  <dcterms:created xsi:type="dcterms:W3CDTF">2015-03-06T18:24:44Z</dcterms:created>
  <dcterms:modified xsi:type="dcterms:W3CDTF">2015-08-06T13:43:12Z</dcterms:modified>
  <cp:category/>
</cp:coreProperties>
</file>