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55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36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71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004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08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17/08/2017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33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17/08/2017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072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17/08/2017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277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17/08/2017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5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17/08/2017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52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17/08/2017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42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1F9B8-AD98-4D07-B875-D3687D14B8D0}" type="datetimeFigureOut">
              <a:rPr lang="es-MX" smtClean="0"/>
              <a:t>17/08/2017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04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187188"/>
              </p:ext>
            </p:extLst>
          </p:nvPr>
        </p:nvGraphicFramePr>
        <p:xfrm>
          <a:off x="1945140" y="340057"/>
          <a:ext cx="8484498" cy="5367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3" imgW="4686266" imgH="2705130" progId="Excel.Sheet.8">
                  <p:embed/>
                </p:oleObj>
              </mc:Choice>
              <mc:Fallback>
                <p:oleObj name="Worksheet" r:id="rId3" imgW="4686266" imgH="270513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5140" y="340057"/>
                        <a:ext cx="8484498" cy="5367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A6DE145F-7335-44C4-9155-77C58D4566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89587" cy="184997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94BD8EE-9E3F-4948-9CFD-F3902A9062EB}"/>
              </a:ext>
            </a:extLst>
          </p:cNvPr>
          <p:cNvSpPr txBox="1"/>
          <p:nvPr/>
        </p:nvSpPr>
        <p:spPr>
          <a:xfrm>
            <a:off x="2138516" y="5884606"/>
            <a:ext cx="7344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Alejandra Guajardo Alvarado</a:t>
            </a:r>
          </a:p>
          <a:p>
            <a:r>
              <a:rPr lang="es-MX" dirty="0"/>
              <a:t>Fecha de actualización y/revisión: Agosto del 2017</a:t>
            </a:r>
          </a:p>
        </p:txBody>
      </p:sp>
    </p:spTree>
    <p:extLst>
      <p:ext uri="{BB962C8B-B14F-4D97-AF65-F5344CB8AC3E}">
        <p14:creationId xmlns:p14="http://schemas.microsoft.com/office/powerpoint/2010/main" val="2287784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10</cp:revision>
  <dcterms:created xsi:type="dcterms:W3CDTF">2016-11-12T23:29:10Z</dcterms:created>
  <dcterms:modified xsi:type="dcterms:W3CDTF">2017-08-17T16:45:14Z</dcterms:modified>
</cp:coreProperties>
</file>