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8" d="100"/>
          <a:sy n="168" d="100"/>
        </p:scale>
        <p:origin x="-28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6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23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1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89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2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76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99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0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57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3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70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94BF-7A07-4741-9AD9-E609B94C5324}" type="datetimeFigureOut">
              <a:rPr lang="es-MX" smtClean="0"/>
              <a:t>10/08/16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19C4-A02F-4B47-860F-7DCE3DDC709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7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809098"/>
              </p:ext>
            </p:extLst>
          </p:nvPr>
        </p:nvGraphicFramePr>
        <p:xfrm>
          <a:off x="1119116" y="291852"/>
          <a:ext cx="9840036" cy="5472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5200681" imgH="2933638" progId="Excel.Sheet.8">
                  <p:embed/>
                </p:oleObj>
              </mc:Choice>
              <mc:Fallback>
                <p:oleObj name="Worksheet" r:id="rId3" imgW="5200681" imgH="293363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116" y="291852"/>
                        <a:ext cx="9840036" cy="5472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Imagen 1" descr="cid:image001.png@01D19B07.854D58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5980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66092" y="6020972"/>
            <a:ext cx="784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Responsable: Alejandra Guajardo Alvarado</a:t>
            </a:r>
          </a:p>
          <a:p>
            <a:r>
              <a:rPr lang="es-ES" dirty="0"/>
              <a:t>Fecha de actualización y/o revisión: Agosto del 2016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8510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agosto de 2016</dc:title>
  <dc:subject/>
  <dc:creator>Clúster 2</dc:creator>
  <cp:keywords/>
  <dc:description/>
  <cp:lastModifiedBy>Maritza Casas</cp:lastModifiedBy>
  <cp:revision>5</cp:revision>
  <dcterms:created xsi:type="dcterms:W3CDTF">2016-08-10T15:51:52Z</dcterms:created>
  <dcterms:modified xsi:type="dcterms:W3CDTF">2016-08-10T18:44:31Z</dcterms:modified>
  <cp:category/>
</cp:coreProperties>
</file>