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3" d="100"/>
          <a:sy n="153" d="100"/>
        </p:scale>
        <p:origin x="-104" y="-3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88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733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222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597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026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2195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5317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7071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85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3294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602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F20808-3071-4BD0-A6BA-A8B63CFFBEE6}" type="datetimeFigureOut">
              <a:rPr lang="es-MX" smtClean="0"/>
              <a:t>10/09/15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B9CAF-6DAB-4F0D-A8C0-D4188BF67E4F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416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Hoja_de_Microsoft_Excel_97_-_20041.xls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del logotipo del Clúster Minero Petrolero de Coahuila, A.C." title="Clúster Minero Petrolero de Coahuila, A.C.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93" y="178678"/>
            <a:ext cx="865435" cy="111178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517777"/>
              </p:ext>
            </p:extLst>
          </p:nvPr>
        </p:nvGraphicFramePr>
        <p:xfrm>
          <a:off x="1535586" y="185673"/>
          <a:ext cx="7088597" cy="55273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Worksheet" r:id="rId4" imgW="3762436" imgH="4010133" progId="Excel.Sheet.8">
                  <p:embed/>
                </p:oleObj>
              </mc:Choice>
              <mc:Fallback>
                <p:oleObj name="Worksheet" r:id="rId4" imgW="3762436" imgH="4010133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35586" y="185673"/>
                        <a:ext cx="7088597" cy="55273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1465877" y="6021082"/>
            <a:ext cx="7099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Fecha de actualización y/o revisión : Septiembre del 2015</a:t>
            </a:r>
          </a:p>
          <a:p>
            <a:r>
              <a:rPr lang="es-ES" dirty="0" smtClean="0"/>
              <a:t>Nombre del responsable: Alejandra Guajardo Alvarado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630351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18</Words>
  <Application>Microsoft Macintosh PowerPoint</Application>
  <PresentationFormat>Carta (216 x 279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Worksheet</vt:lpstr>
      <vt:lpstr>Presentación de PowerPoint</vt:lpstr>
    </vt:vector>
  </TitlesOfParts>
  <Manager/>
  <Company>Clúster Minero Petrolero de Coahuila, A.C.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Estado de actividades del mes de julio de 2015</dc:title>
  <dc:subject>Ingresos y egresos del Clúster Minero Petrolero de Coahuila, A.C.</dc:subject>
  <dc:creator>Clúster Minero Petrolero de Coahuila, A.C.</dc:creator>
  <cp:keywords/>
  <dc:description/>
  <cp:lastModifiedBy>Maritza Casas</cp:lastModifiedBy>
  <cp:revision>12</cp:revision>
  <dcterms:created xsi:type="dcterms:W3CDTF">2015-03-06T18:24:44Z</dcterms:created>
  <dcterms:modified xsi:type="dcterms:W3CDTF">2015-09-10T16:21:55Z</dcterms:modified>
  <cp:category/>
</cp:coreProperties>
</file>