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-5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0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26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78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397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0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15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31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0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3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51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10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1EC0-4CB7-4B5F-8A18-E45C51CF7B8A}" type="datetimeFigureOut">
              <a:rPr lang="es-MX" smtClean="0"/>
              <a:t>14/03/16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56A9-F05E-4A51-8FDF-171E867434EB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67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Microsoft_Excel_97_-_20041.xls"/><Relationship Id="rId4" Type="http://schemas.openxmlformats.org/officeDocument/2006/relationships/image" Target="../media/image1.emf"/><Relationship Id="rId5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17408"/>
              </p:ext>
            </p:extLst>
          </p:nvPr>
        </p:nvGraphicFramePr>
        <p:xfrm>
          <a:off x="1014949" y="320604"/>
          <a:ext cx="10276764" cy="5677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5343480" imgH="2866965" progId="Excel.Sheet.8">
                  <p:embed/>
                </p:oleObj>
              </mc:Choice>
              <mc:Fallback>
                <p:oleObj name="Worksheet" r:id="rId3" imgW="5343480" imgH="28669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949" y="320604"/>
                        <a:ext cx="10276764" cy="5677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02807" y="6149422"/>
            <a:ext cx="6833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Nombre del responsable Alejandra G</a:t>
            </a:r>
            <a:r>
              <a:rPr lang="en-US" dirty="0" smtClean="0"/>
              <a:t>u</a:t>
            </a:r>
            <a:r>
              <a:rPr lang="es-ES" dirty="0" err="1" smtClean="0"/>
              <a:t>ajardo</a:t>
            </a:r>
            <a:r>
              <a:rPr lang="es-ES" dirty="0" smtClean="0"/>
              <a:t> Alvarado</a:t>
            </a:r>
          </a:p>
          <a:p>
            <a:r>
              <a:rPr lang="es-ES" dirty="0" smtClean="0"/>
              <a:t>Fecha de revisión Marzo del 2016</a:t>
            </a:r>
          </a:p>
          <a:p>
            <a:endParaRPr lang="es-ES" dirty="0"/>
          </a:p>
        </p:txBody>
      </p:sp>
      <p:pic>
        <p:nvPicPr>
          <p:cNvPr id="4" name="Imagen 3" descr="logo-cluster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6978" cy="172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65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4</cp:revision>
  <dcterms:created xsi:type="dcterms:W3CDTF">2016-03-14T22:02:54Z</dcterms:created>
  <dcterms:modified xsi:type="dcterms:W3CDTF">2016-03-14T22:12:25Z</dcterms:modified>
</cp:coreProperties>
</file>