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7" d="100"/>
          <a:sy n="167" d="100"/>
        </p:scale>
        <p:origin x="-48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88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73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222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597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26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19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31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707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85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29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02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16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del logotipo del Clúster Minero Petrolero de Coahuila, A.C." title="Clúster Minero Petrolero de Coahuila, A.C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20" y="219127"/>
            <a:ext cx="865435" cy="1111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Total de ingresos, egresos y patrimonio contable no restringido  del 1 de febrero de 2015 al 28 de febrero de 2015 del Clúster Minero Petrolero de Coahuila, A.C." title="Estado de actividades del mes de febrero de 2015 del Clúster Minero Petrolero de Coahuila, A.C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227" y="152571"/>
            <a:ext cx="4798722" cy="574737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354669" y="6119336"/>
            <a:ext cx="50297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Nombre del Responsable: Alejandra Guajardo Alvarado</a:t>
            </a:r>
          </a:p>
          <a:p>
            <a:r>
              <a:rPr lang="es-ES" sz="1400" dirty="0" smtClean="0"/>
              <a:t>Fecha de Actualización y/o revisión:  </a:t>
            </a:r>
            <a:r>
              <a:rPr lang="es-ES" sz="1400" dirty="0" smtClean="0"/>
              <a:t>Febrero de </a:t>
            </a:r>
            <a:r>
              <a:rPr lang="es-ES" sz="1400" dirty="0" smtClean="0"/>
              <a:t>2015</a:t>
            </a:r>
          </a:p>
          <a:p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263035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</Words>
  <Application>Microsoft Macintosh PowerPoint</Application>
  <PresentationFormat>Carta (216 x 279 mm)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Manager/>
  <Company>Clúster Minero Petrolero de Coahuila, A.C.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de actividades del mes de febrero de 2015</dc:title>
  <dc:subject>Ingresos y egresos del Clúster Minero Petrolero de Coahuila, A.C.</dc:subject>
  <dc:creator>Clúster Minero Petrolero de Coahuila, A.C.</dc:creator>
  <cp:keywords/>
  <dc:description/>
  <cp:lastModifiedBy>Informatica</cp:lastModifiedBy>
  <cp:revision>9</cp:revision>
  <dcterms:created xsi:type="dcterms:W3CDTF">2015-03-06T18:24:44Z</dcterms:created>
  <dcterms:modified xsi:type="dcterms:W3CDTF">2015-06-03T20:46:03Z</dcterms:modified>
  <cp:category/>
</cp:coreProperties>
</file>