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14/02/2017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9553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14/02/2017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9365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14/02/2017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7710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14/02/2017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0044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14/02/2017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7085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14/02/2017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7331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14/02/2017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0729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14/02/2017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2771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14/02/2017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3530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14/02/2017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1529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14/02/2017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0428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1F9B8-AD98-4D07-B875-D3687D14B8D0}" type="datetimeFigureOut">
              <a:rPr lang="es-MX" smtClean="0"/>
              <a:t>14/02/2017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204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0849536"/>
              </p:ext>
            </p:extLst>
          </p:nvPr>
        </p:nvGraphicFramePr>
        <p:xfrm>
          <a:off x="1733685" y="248391"/>
          <a:ext cx="8666329" cy="5650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r:id="rId3" imgW="4352797" imgH="2866965" progId="Excel.Sheet.8">
                  <p:embed/>
                </p:oleObj>
              </mc:Choice>
              <mc:Fallback>
                <p:oleObj name="Worksheet" r:id="rId3" imgW="4352797" imgH="28669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33685" y="248391"/>
                        <a:ext cx="8666329" cy="56501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2222695" y="6006905"/>
            <a:ext cx="7638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Nombre del responsable: C.P. Alejandra Guajardo Alvarado</a:t>
            </a:r>
          </a:p>
          <a:p>
            <a:r>
              <a:rPr lang="es-ES" dirty="0"/>
              <a:t>Fecha de actualización y/o revisión: Febrero del 2017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17785" cy="1665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7846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22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</cp:lastModifiedBy>
  <cp:revision>4</cp:revision>
  <dcterms:created xsi:type="dcterms:W3CDTF">2016-11-12T23:29:10Z</dcterms:created>
  <dcterms:modified xsi:type="dcterms:W3CDTF">2017-02-14T15:42:12Z</dcterms:modified>
</cp:coreProperties>
</file>