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-2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38FF-8D7C-42ED-ABE2-35BB6130EACC}" type="datetimeFigureOut">
              <a:rPr lang="es-MX" smtClean="0"/>
              <a:t>16/02/16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E5B9-2DFE-4103-83FD-E3C3C8972B6C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4248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38FF-8D7C-42ED-ABE2-35BB6130EACC}" type="datetimeFigureOut">
              <a:rPr lang="es-MX" smtClean="0"/>
              <a:t>16/02/16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E5B9-2DFE-4103-83FD-E3C3C8972B6C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35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38FF-8D7C-42ED-ABE2-35BB6130EACC}" type="datetimeFigureOut">
              <a:rPr lang="es-MX" smtClean="0"/>
              <a:t>16/02/16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E5B9-2DFE-4103-83FD-E3C3C8972B6C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0993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38FF-8D7C-42ED-ABE2-35BB6130EACC}" type="datetimeFigureOut">
              <a:rPr lang="es-MX" smtClean="0"/>
              <a:t>16/02/16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E5B9-2DFE-4103-83FD-E3C3C8972B6C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7421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38FF-8D7C-42ED-ABE2-35BB6130EACC}" type="datetimeFigureOut">
              <a:rPr lang="es-MX" smtClean="0"/>
              <a:t>16/02/16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E5B9-2DFE-4103-83FD-E3C3C8972B6C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0726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38FF-8D7C-42ED-ABE2-35BB6130EACC}" type="datetimeFigureOut">
              <a:rPr lang="es-MX" smtClean="0"/>
              <a:t>16/02/16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E5B9-2DFE-4103-83FD-E3C3C8972B6C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141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38FF-8D7C-42ED-ABE2-35BB6130EACC}" type="datetimeFigureOut">
              <a:rPr lang="es-MX" smtClean="0"/>
              <a:t>16/02/16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E5B9-2DFE-4103-83FD-E3C3C8972B6C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359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38FF-8D7C-42ED-ABE2-35BB6130EACC}" type="datetimeFigureOut">
              <a:rPr lang="es-MX" smtClean="0"/>
              <a:t>16/02/16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E5B9-2DFE-4103-83FD-E3C3C8972B6C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436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38FF-8D7C-42ED-ABE2-35BB6130EACC}" type="datetimeFigureOut">
              <a:rPr lang="es-MX" smtClean="0"/>
              <a:t>16/02/16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E5B9-2DFE-4103-83FD-E3C3C8972B6C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2215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38FF-8D7C-42ED-ABE2-35BB6130EACC}" type="datetimeFigureOut">
              <a:rPr lang="es-MX" smtClean="0"/>
              <a:t>16/02/16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E5B9-2DFE-4103-83FD-E3C3C8972B6C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5837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38FF-8D7C-42ED-ABE2-35BB6130EACC}" type="datetimeFigureOut">
              <a:rPr lang="es-MX" smtClean="0"/>
              <a:t>16/02/16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E5B9-2DFE-4103-83FD-E3C3C8972B6C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367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838FF-8D7C-42ED-ABE2-35BB6130EACC}" type="datetimeFigureOut">
              <a:rPr lang="es-MX" smtClean="0"/>
              <a:t>16/02/16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6E5B9-2DFE-4103-83FD-E3C3C8972B6C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7253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Hoja_de_Microsoft_Excel_97_-_20041.xls"/><Relationship Id="rId5" Type="http://schemas.openxmlformats.org/officeDocument/2006/relationships/image" Target="../media/image1.emf"/><Relationship Id="rId6" Type="http://schemas.openxmlformats.org/officeDocument/2006/relationships/image" Target="../media/image2.jpe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4144976"/>
              </p:ext>
            </p:extLst>
          </p:nvPr>
        </p:nvGraphicFramePr>
        <p:xfrm>
          <a:off x="1777017" y="285959"/>
          <a:ext cx="9580728" cy="5540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4" imgW="5343480" imgH="2838352" progId="Excel.Sheet.8">
                  <p:embed/>
                </p:oleObj>
              </mc:Choice>
              <mc:Fallback>
                <p:oleObj name="Worksheet" r:id="rId4" imgW="5343480" imgH="2838352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77017" y="285959"/>
                        <a:ext cx="9580728" cy="55409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Imagen 1" descr="logo-cluster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02669" cy="2239431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101613" y="6092640"/>
            <a:ext cx="6486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Nombre del Responsable Alejandra Guajardo Alvarado</a:t>
            </a:r>
          </a:p>
          <a:p>
            <a:r>
              <a:rPr lang="es-ES" dirty="0" smtClean="0"/>
              <a:t>Fecha de actualización y/o revisión. Febrero del 2016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280221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17</Words>
  <Application>Microsoft Macintosh PowerPoint</Application>
  <PresentationFormat>Personalizado</PresentationFormat>
  <Paragraphs>2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</cp:lastModifiedBy>
  <cp:revision>2</cp:revision>
  <dcterms:created xsi:type="dcterms:W3CDTF">2016-02-16T01:31:31Z</dcterms:created>
  <dcterms:modified xsi:type="dcterms:W3CDTF">2016-02-16T15:26:18Z</dcterms:modified>
</cp:coreProperties>
</file>