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2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9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3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0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8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0" y="219127"/>
            <a:ext cx="865435" cy="11117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2096100" y="6119336"/>
            <a:ext cx="50297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Nombre del Responsable: Alejandra Guajardo Alvarado</a:t>
            </a:r>
          </a:p>
          <a:p>
            <a:r>
              <a:rPr lang="es-ES" sz="1400" dirty="0" smtClean="0"/>
              <a:t>Fecha de Actualización y/o revisión:  Enero de 2015</a:t>
            </a:r>
          </a:p>
          <a:p>
            <a:endParaRPr lang="es-ES" sz="1400" dirty="0"/>
          </a:p>
        </p:txBody>
      </p:sp>
      <p:pic>
        <p:nvPicPr>
          <p:cNvPr id="6" name="Imagen 5" descr="Total de ingresos, egresos y patrimonio contable no restringido   del 1 de enero de 2015 al 31 de enero de 2015 del Clúster Minero Petrolero de Coahuila, A.C." title="Estado de actividades del mes de enero de 2015 del Clúster Minero Petrolero de Coahuila, A.C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127" y="496288"/>
            <a:ext cx="4702599" cy="48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Macintosh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>Clúster Minero 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actividades del mes de enero de 2015</dc:title>
  <dc:subject>Ingresos y egresos del Clúster Minero Petrolero de Coahuila, A.C.</dc:subject>
  <dc:creator>Clúster Minero Petrolero de Coahuila, A.C.</dc:creator>
  <cp:keywords/>
  <dc:description/>
  <cp:lastModifiedBy>Informatica</cp:lastModifiedBy>
  <cp:revision>7</cp:revision>
  <dcterms:created xsi:type="dcterms:W3CDTF">2015-03-06T18:24:44Z</dcterms:created>
  <dcterms:modified xsi:type="dcterms:W3CDTF">2015-06-03T20:44:24Z</dcterms:modified>
  <cp:category/>
</cp:coreProperties>
</file>