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17/01/2018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17/01/2018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17/01/2018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17/01/2018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17/01/2018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17/01/2018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17/01/2018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17/01/2018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17/01/2018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17/01/2018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17/01/2018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17/01/2018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877643"/>
              </p:ext>
            </p:extLst>
          </p:nvPr>
        </p:nvGraphicFramePr>
        <p:xfrm>
          <a:off x="1350686" y="206722"/>
          <a:ext cx="6853646" cy="559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4352922" imgH="2705130" progId="Excel.Sheet.8">
                  <p:embed/>
                </p:oleObj>
              </mc:Choice>
              <mc:Fallback>
                <p:oleObj name="Worksheet" r:id="rId3" imgW="4352922" imgH="270513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0686" y="206722"/>
                        <a:ext cx="6853646" cy="5599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527B8732-22AB-42DC-8789-11E2DBC116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06"/>
            <a:ext cx="1484026" cy="184306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787BF5E-7AAE-49C1-B094-DE48112B9984}"/>
              </a:ext>
            </a:extLst>
          </p:cNvPr>
          <p:cNvSpPr txBox="1"/>
          <p:nvPr/>
        </p:nvSpPr>
        <p:spPr>
          <a:xfrm>
            <a:off x="1259174" y="5921115"/>
            <a:ext cx="6610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Nombre del responsable: C.P. Alejandra Guajardo Alvarado.</a:t>
            </a:r>
          </a:p>
          <a:p>
            <a:r>
              <a:rPr lang="es-ES" dirty="0"/>
              <a:t>Fecha de actualización y/o revisión: Enero del 2018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2</cp:revision>
  <dcterms:created xsi:type="dcterms:W3CDTF">2018-01-17T18:58:39Z</dcterms:created>
  <dcterms:modified xsi:type="dcterms:W3CDTF">2018-01-17T19:34:30Z</dcterms:modified>
</cp:coreProperties>
</file>