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12/01/2017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12769"/>
              </p:ext>
            </p:extLst>
          </p:nvPr>
        </p:nvGraphicFramePr>
        <p:xfrm>
          <a:off x="1196172" y="586854"/>
          <a:ext cx="10003809" cy="513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4838690" imgH="3124211" progId="Excel.Sheet.8">
                  <p:embed/>
                </p:oleObj>
              </mc:Choice>
              <mc:Fallback>
                <p:oleObj name="Worksheet" r:id="rId3" imgW="4838690" imgH="312421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6172" y="586854"/>
                        <a:ext cx="10003809" cy="5131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72529" cy="165998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72529" y="5934670"/>
            <a:ext cx="8032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Nombre del responsable: C.P. Alejandra Guajardo Alvarado.</a:t>
            </a:r>
          </a:p>
          <a:p>
            <a:pPr algn="ctr"/>
            <a:r>
              <a:rPr lang="es-ES" b="1" dirty="0"/>
              <a:t>Fecha de actualización y/o revisión: Enero del 2017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3</cp:revision>
  <dcterms:created xsi:type="dcterms:W3CDTF">2016-11-12T23:29:10Z</dcterms:created>
  <dcterms:modified xsi:type="dcterms:W3CDTF">2017-01-12T16:50:26Z</dcterms:modified>
</cp:coreProperties>
</file>