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-1000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EF2B-704B-4D0A-BC7E-4FD6EE53E45B}" type="datetimeFigureOut">
              <a:rPr lang="es-MX" smtClean="0"/>
              <a:t>18/01/16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FB7B-C07A-43F1-9096-B6B700E7201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030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EF2B-704B-4D0A-BC7E-4FD6EE53E45B}" type="datetimeFigureOut">
              <a:rPr lang="es-MX" smtClean="0"/>
              <a:t>18/01/16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FB7B-C07A-43F1-9096-B6B700E7201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334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EF2B-704B-4D0A-BC7E-4FD6EE53E45B}" type="datetimeFigureOut">
              <a:rPr lang="es-MX" smtClean="0"/>
              <a:t>18/01/16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FB7B-C07A-43F1-9096-B6B700E7201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842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EF2B-704B-4D0A-BC7E-4FD6EE53E45B}" type="datetimeFigureOut">
              <a:rPr lang="es-MX" smtClean="0"/>
              <a:t>18/01/16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FB7B-C07A-43F1-9096-B6B700E7201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7674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EF2B-704B-4D0A-BC7E-4FD6EE53E45B}" type="datetimeFigureOut">
              <a:rPr lang="es-MX" smtClean="0"/>
              <a:t>18/01/16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FB7B-C07A-43F1-9096-B6B700E7201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498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EF2B-704B-4D0A-BC7E-4FD6EE53E45B}" type="datetimeFigureOut">
              <a:rPr lang="es-MX" smtClean="0"/>
              <a:t>18/01/16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FB7B-C07A-43F1-9096-B6B700E7201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7827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EF2B-704B-4D0A-BC7E-4FD6EE53E45B}" type="datetimeFigureOut">
              <a:rPr lang="es-MX" smtClean="0"/>
              <a:t>18/01/16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FB7B-C07A-43F1-9096-B6B700E7201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9499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EF2B-704B-4D0A-BC7E-4FD6EE53E45B}" type="datetimeFigureOut">
              <a:rPr lang="es-MX" smtClean="0"/>
              <a:t>18/01/16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FB7B-C07A-43F1-9096-B6B700E7201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988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EF2B-704B-4D0A-BC7E-4FD6EE53E45B}" type="datetimeFigureOut">
              <a:rPr lang="es-MX" smtClean="0"/>
              <a:t>18/01/16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FB7B-C07A-43F1-9096-B6B700E7201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5693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EF2B-704B-4D0A-BC7E-4FD6EE53E45B}" type="datetimeFigureOut">
              <a:rPr lang="es-MX" smtClean="0"/>
              <a:t>18/01/16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FB7B-C07A-43F1-9096-B6B700E7201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4621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3EF2B-704B-4D0A-BC7E-4FD6EE53E45B}" type="datetimeFigureOut">
              <a:rPr lang="es-MX" smtClean="0"/>
              <a:t>18/01/16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EFB7B-C07A-43F1-9096-B6B700E7201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5184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3EF2B-704B-4D0A-BC7E-4FD6EE53E45B}" type="datetimeFigureOut">
              <a:rPr lang="es-MX" smtClean="0"/>
              <a:t>18/01/16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EFB7B-C07A-43F1-9096-B6B700E7201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9424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3826" y="340714"/>
            <a:ext cx="8714110" cy="5602079"/>
          </a:xfrm>
          <a:prstGeom prst="rect">
            <a:avLst/>
          </a:prstGeom>
        </p:spPr>
      </p:pic>
      <p:pic>
        <p:nvPicPr>
          <p:cNvPr id="2" name="Imagen 1" descr="logo-cluste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05721" cy="2025841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313285" y="6062403"/>
            <a:ext cx="5594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Nombre del Responsable. Alejandra Guajardo Alvarado</a:t>
            </a:r>
          </a:p>
          <a:p>
            <a:r>
              <a:rPr lang="es-ES" dirty="0" smtClean="0"/>
              <a:t>Fecha de actualización o revisión. Enero 2016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532442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</Words>
  <Application>Microsoft Macintosh PowerPoint</Application>
  <PresentationFormat>Personalizado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</cp:lastModifiedBy>
  <cp:revision>2</cp:revision>
  <dcterms:created xsi:type="dcterms:W3CDTF">2016-01-18T23:11:40Z</dcterms:created>
  <dcterms:modified xsi:type="dcterms:W3CDTF">2016-01-19T00:45:26Z</dcterms:modified>
</cp:coreProperties>
</file>