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18/09/2017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955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18/09/2017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936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18/09/2017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771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18/09/2017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004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18/09/2017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708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18/09/2017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7331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18/09/2017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072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18/09/2017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277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18/09/2017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353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18/09/2017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152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18/09/2017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042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1F9B8-AD98-4D07-B875-D3687D14B8D0}" type="datetimeFigureOut">
              <a:rPr lang="es-MX" smtClean="0"/>
              <a:t>18/09/2017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204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526355"/>
              </p:ext>
            </p:extLst>
          </p:nvPr>
        </p:nvGraphicFramePr>
        <p:xfrm>
          <a:off x="872262" y="238784"/>
          <a:ext cx="10458995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Worksheet" r:id="rId3" imgW="4686266" imgH="2705130" progId="Excel.Sheet.8">
                  <p:embed/>
                </p:oleObj>
              </mc:Choice>
              <mc:Fallback>
                <p:oleObj name="Worksheet" r:id="rId3" imgW="4686266" imgH="270513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2262" y="238784"/>
                        <a:ext cx="10458995" cy="548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90D3ABC5-65CB-4E31-956A-94C7CEAC31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1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3C0D448-0300-47CD-8F6F-6B5486DB9FB3}"/>
              </a:ext>
            </a:extLst>
          </p:cNvPr>
          <p:cNvSpPr txBox="1"/>
          <p:nvPr/>
        </p:nvSpPr>
        <p:spPr>
          <a:xfrm>
            <a:off x="1386348" y="5958348"/>
            <a:ext cx="7890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Fecha de actualización y/o revisión: Septiembre del 2017</a:t>
            </a:r>
          </a:p>
          <a:p>
            <a:r>
              <a:rPr lang="es-MX" dirty="0"/>
              <a:t>Nombre del responsable: C.P. Alejandra Guajardo Alvarado.</a:t>
            </a:r>
          </a:p>
        </p:txBody>
      </p:sp>
    </p:spTree>
    <p:extLst>
      <p:ext uri="{BB962C8B-B14F-4D97-AF65-F5344CB8AC3E}">
        <p14:creationId xmlns:p14="http://schemas.microsoft.com/office/powerpoint/2010/main" val="22877846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23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</cp:lastModifiedBy>
  <cp:revision>11</cp:revision>
  <dcterms:created xsi:type="dcterms:W3CDTF">2016-11-12T23:29:10Z</dcterms:created>
  <dcterms:modified xsi:type="dcterms:W3CDTF">2017-09-18T14:38:28Z</dcterms:modified>
</cp:coreProperties>
</file>