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816" y="-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87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147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49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54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89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85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6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148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14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23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18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9291-BF7C-4663-946A-C8C6E881F3FE}" type="datetimeFigureOut">
              <a:rPr lang="es-MX" smtClean="0"/>
              <a:t>27/10/15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8B4C2-84A5-4618-93C2-A9DA85D0B18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0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6" Type="http://schemas.openxmlformats.org/officeDocument/2006/relationships/image" Target="../media/image2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99757"/>
              </p:ext>
            </p:extLst>
          </p:nvPr>
        </p:nvGraphicFramePr>
        <p:xfrm>
          <a:off x="2023312" y="196516"/>
          <a:ext cx="8117304" cy="602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5838821" imgH="5067193" progId="Excel.Sheet.8">
                  <p:embed/>
                </p:oleObj>
              </mc:Choice>
              <mc:Fallback>
                <p:oleObj name="Worksheet" r:id="rId4" imgW="5838821" imgH="506719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23312" y="196516"/>
                        <a:ext cx="8117304" cy="6026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del logotipo del Clúster Minero Petrolero de Coahuila, A.C." title="Clúster Minero Petrolero de Coahuila, A.C.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18167" cy="16933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ángulo 4"/>
          <p:cNvSpPr/>
          <p:nvPr/>
        </p:nvSpPr>
        <p:spPr>
          <a:xfrm>
            <a:off x="2455334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Fecha de actualización y/o revisión : </a:t>
            </a:r>
            <a:r>
              <a:rPr lang="es-ES" dirty="0" smtClean="0"/>
              <a:t>Octubre del </a:t>
            </a:r>
            <a:r>
              <a:rPr lang="es-ES" dirty="0"/>
              <a:t>2015</a:t>
            </a:r>
          </a:p>
          <a:p>
            <a:r>
              <a:rPr lang="es-ES" dirty="0"/>
              <a:t>Nombre del responsable: Alejandra Guajardo Alvarado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3494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3</cp:revision>
  <dcterms:created xsi:type="dcterms:W3CDTF">2015-10-27T21:38:24Z</dcterms:created>
  <dcterms:modified xsi:type="dcterms:W3CDTF">2015-10-27T21:55:26Z</dcterms:modified>
</cp:coreProperties>
</file>