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0" y="219127"/>
            <a:ext cx="865435" cy="11117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2096100" y="6119336"/>
            <a:ext cx="5029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Nombre del Responsable: Alejandra Guajardo Alvarado</a:t>
            </a:r>
          </a:p>
          <a:p>
            <a:r>
              <a:rPr lang="es-ES" sz="1400" dirty="0" smtClean="0"/>
              <a:t>Fecha de Actualización y/o revisión:  </a:t>
            </a:r>
            <a:r>
              <a:rPr lang="es-ES" sz="1400" dirty="0" smtClean="0"/>
              <a:t>Abril de </a:t>
            </a:r>
            <a:r>
              <a:rPr lang="es-ES" sz="1400" dirty="0" smtClean="0"/>
              <a:t>2015</a:t>
            </a:r>
          </a:p>
          <a:p>
            <a:endParaRPr lang="es-ES" sz="1400" dirty="0"/>
          </a:p>
        </p:txBody>
      </p:sp>
      <p:graphicFrame>
        <p:nvGraphicFramePr>
          <p:cNvPr id="6" name="Objeto 5" descr="Total de ingresos, egresos y patrimonio contable no restringido   del 1 de abril de 2015 al 30 de abril de 2015 del Clúster Minero Petrolero de Coahuila, A.C." title="Estado de Actividades de abril de 2015 del Clúster Minero Petrolero de Coahuila, A.C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171067"/>
              </p:ext>
            </p:extLst>
          </p:nvPr>
        </p:nvGraphicFramePr>
        <p:xfrm>
          <a:off x="2022916" y="315949"/>
          <a:ext cx="5772156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Hoja de cálculo" r:id="rId4" imgW="4521200" imgH="5410200" progId="Excel.Sheet.8">
                  <p:embed/>
                </p:oleObj>
              </mc:Choice>
              <mc:Fallback>
                <p:oleObj name="Hoja de cálculo" r:id="rId4" imgW="4521200" imgH="5410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2916" y="315949"/>
                        <a:ext cx="5772156" cy="535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Hoja de Microsoft Excel 97 - 2004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abril de 2015</dc:title>
  <dc:subject>Ingresos y egresos del Clúster Minero Petrolero de Coahuila, A.C.</dc:subject>
  <dc:creator>Clúster Minero Petrolero de Coahuila, A.C.</dc:creator>
  <cp:keywords/>
  <dc:description/>
  <cp:lastModifiedBy>Informatica</cp:lastModifiedBy>
  <cp:revision>7</cp:revision>
  <dcterms:created xsi:type="dcterms:W3CDTF">2015-03-06T18:24:44Z</dcterms:created>
  <dcterms:modified xsi:type="dcterms:W3CDTF">2015-06-03T20:37:08Z</dcterms:modified>
  <cp:category/>
</cp:coreProperties>
</file>