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4" d="100"/>
          <a:sy n="164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06/08/15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Junio, el Clúster Minero – Petrolero de Coahuila, A.C. No ha recibido, ni tramitado solicitudes de información pública.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>
                <a:solidFill>
                  <a:schemeClr val="tx1"/>
                </a:solidFill>
              </a:rPr>
              <a:t>Fecha de actualización y/o revisión: Junio de 2015.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53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30 de Junio, el Clúster Minero – Petrolero de Coahuila, A.C. No ha recibido, ni tramitado solicitudes de información pública.</vt:lpstr>
    </vt:vector>
  </TitlesOfParts>
  <Manager/>
  <Company>Clúster Minero-Petrolero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junio, el Clu</dc:title>
  <dc:subject>Reporte de solicitudes de información pública realizadas al clúster</dc:subject>
  <dc:creator>Miguel Delgado</dc:creator>
  <cp:keywords/>
  <dc:description/>
  <cp:lastModifiedBy>Maritza Casas</cp:lastModifiedBy>
  <cp:revision>10</cp:revision>
  <dcterms:created xsi:type="dcterms:W3CDTF">2015-06-01T15:07:48Z</dcterms:created>
  <dcterms:modified xsi:type="dcterms:W3CDTF">2015-08-06T13:41:59Z</dcterms:modified>
  <cp:category>TRasnparencia de la información</cp:category>
</cp:coreProperties>
</file>