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6474-CE08-4EE8-8CB9-A6B2AA86308B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5BBA-CF44-4FA0-93BA-096BF8BCAEF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63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6474-CE08-4EE8-8CB9-A6B2AA86308B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5BBA-CF44-4FA0-93BA-096BF8BCAEF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38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6474-CE08-4EE8-8CB9-A6B2AA86308B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5BBA-CF44-4FA0-93BA-096BF8BCAEF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60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6474-CE08-4EE8-8CB9-A6B2AA86308B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5BBA-CF44-4FA0-93BA-096BF8BCAEF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73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6474-CE08-4EE8-8CB9-A6B2AA86308B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5BBA-CF44-4FA0-93BA-096BF8BCAEF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106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6474-CE08-4EE8-8CB9-A6B2AA86308B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5BBA-CF44-4FA0-93BA-096BF8BCAEF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33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6474-CE08-4EE8-8CB9-A6B2AA86308B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5BBA-CF44-4FA0-93BA-096BF8BCAEF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955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6474-CE08-4EE8-8CB9-A6B2AA86308B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5BBA-CF44-4FA0-93BA-096BF8BCAEF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058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6474-CE08-4EE8-8CB9-A6B2AA86308B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5BBA-CF44-4FA0-93BA-096BF8BCAEF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89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6474-CE08-4EE8-8CB9-A6B2AA86308B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5BBA-CF44-4FA0-93BA-096BF8BCAEF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33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6474-CE08-4EE8-8CB9-A6B2AA86308B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5BBA-CF44-4FA0-93BA-096BF8BCAEF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855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F6474-CE08-4EE8-8CB9-A6B2AA86308B}" type="datetimeFigureOut">
              <a:rPr lang="es-ES" smtClean="0"/>
              <a:pPr/>
              <a:t>12/01/2017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75BBA-CF44-4FA0-93BA-096BF8BCAEF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21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622857"/>
              </p:ext>
            </p:extLst>
          </p:nvPr>
        </p:nvGraphicFramePr>
        <p:xfrm>
          <a:off x="796834" y="117569"/>
          <a:ext cx="10737669" cy="5839098"/>
        </p:xfrm>
        <a:graphic>
          <a:graphicData uri="http://schemas.openxmlformats.org/drawingml/2006/table">
            <a:tbl>
              <a:tblPr/>
              <a:tblGrid>
                <a:gridCol w="6800798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="" val="2759862186"/>
                    </a:ext>
                  </a:extLst>
                </a:gridCol>
                <a:gridCol w="3936871">
                  <a:extLst>
                    <a:ext uri="{9D8B030D-6E8A-4147-A177-3AD203B41FA5}">
                      <a16:colId xmlns:mc="http://schemas.openxmlformats.org/markup-compatibility/2006" xmlns:mv="urn:schemas-microsoft-com:mac:vml" xmlns:a16="http://schemas.microsoft.com/office/drawing/2014/main" xmlns="" val="4243433590"/>
                    </a:ext>
                  </a:extLst>
                </a:gridCol>
              </a:tblGrid>
              <a:tr h="362677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3086147356"/>
                  </a:ext>
                </a:extLst>
              </a:tr>
              <a:tr h="3626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Clúster </a:t>
                      </a:r>
                      <a:r>
                        <a:rPr lang="es-E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 Energía Coahuila</a:t>
                      </a:r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 A. C</a:t>
                      </a:r>
                    </a:p>
                  </a:txBody>
                  <a:tcPr marL="128587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993423327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Av. </a:t>
                      </a: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Las Américas 161</a:t>
                      </a:r>
                    </a:p>
                  </a:txBody>
                  <a:tcPr marL="128587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681055780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Col. Latinoamericana</a:t>
                      </a:r>
                    </a:p>
                  </a:txBody>
                  <a:tcPr marL="128587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174544083"/>
                  </a:ext>
                </a:extLst>
              </a:tr>
              <a:tr h="3626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Saltillo, Coahuila. C. P. 25270</a:t>
                      </a:r>
                    </a:p>
                  </a:txBody>
                  <a:tcPr marL="128587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2859811135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5717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2177787589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25717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647292433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Proyecto de presupuesto 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4177974663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3207585539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Concepto de Gastos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Anual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517105860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801319970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Nómina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17.315.703,55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856684779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Honorarios a profesionistas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1.687.250,00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541211393"/>
                  </a:ext>
                </a:extLst>
              </a:tr>
              <a:tr h="362677">
                <a:tc>
                  <a:txBody>
                    <a:bodyPr/>
                    <a:lstStyle/>
                    <a:p>
                      <a:pPr algn="l" fontAlgn="t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Gastos de operación y administrativos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     5.185.465,60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667602173"/>
                  </a:ext>
                </a:extLst>
              </a:tr>
              <a:tr h="380810"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       24.188.419,15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835705630"/>
                  </a:ext>
                </a:extLst>
              </a:tr>
              <a:tr h="38081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mv="urn:schemas-microsoft-com:mac:vml" xmlns:a16="http://schemas.microsoft.com/office/drawing/2014/main" xmlns="" val="1068599929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879817" y="6087291"/>
            <a:ext cx="5790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Nombre del responsable: Alejandra Guajardo Alvarado</a:t>
            </a:r>
          </a:p>
          <a:p>
            <a:r>
              <a:rPr lang="es-ES" dirty="0" smtClean="0"/>
              <a:t>Fecha de actualización y/o revisión: </a:t>
            </a:r>
            <a:r>
              <a:rPr lang="es-ES" dirty="0" smtClean="0"/>
              <a:t>Enero de 2017</a:t>
            </a:r>
            <a:endParaRPr lang="es-ES" dirty="0"/>
          </a:p>
        </p:txBody>
      </p:sp>
      <p:pic>
        <p:nvPicPr>
          <p:cNvPr id="2" name="Imagen 1" descr="logo-energia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17" y="521856"/>
            <a:ext cx="1144877" cy="150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5862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</Words>
  <Application>Microsoft Office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Miguel Delgado</dc:creator>
  <cp:keywords/>
  <dc:description/>
  <cp:lastModifiedBy>Sistemas</cp:lastModifiedBy>
  <cp:revision>8</cp:revision>
  <dcterms:created xsi:type="dcterms:W3CDTF">2016-04-09T00:34:12Z</dcterms:created>
  <dcterms:modified xsi:type="dcterms:W3CDTF">2017-01-12T18:29:38Z</dcterms:modified>
  <cp:category/>
</cp:coreProperties>
</file>