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64DF-AFC3-4650-A67F-CA73FD314E3A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0C68-EB13-4C75-867F-609E936D9F0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F9B4-F6CB-490F-99FC-D383F450C1B8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31349-C834-4EC8-8381-E307E41158C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4C30-0998-41BC-A795-91A0F68D725C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A2A3B-73FC-473A-AE28-568EEF5895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1E8E-42C6-47BB-B91B-0D694BF9E27F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7DAB-5F3A-4AFE-A005-2EE6D85E922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0D8B-EF46-41C4-A6B1-17DB482D1CAF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3103-82CA-4329-B5C2-13916DF5091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E5A3-F3B7-4395-97CF-623FDD22E3C1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1B4C2-4CDA-49B6-ADDB-98DE36ECA7B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EFA17-B6DA-4E45-BEF5-701791AC6C64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1F8B-27A4-4132-87A5-0D0967178AE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07F-6F5A-4CE4-A4E3-8E7A659053E9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03F1D-72C2-4E4B-91B3-DE50D510B3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8BAB-3A1A-4285-BBFD-0F63E8742FF3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B5F1-4D00-46FE-9811-BBCCCF43CA1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889E8-3CA0-4B63-8FB8-0B64FFF459A0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BAFD-B547-4C13-86D5-81B2A7434B6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AF112-28F2-412C-B893-D0603CCADA22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9BA6-4421-4918-8FFB-094C40C054E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6801D8-E5AD-4387-B5B5-BC11E03D29D1}" type="datetimeFigureOut">
              <a:rPr lang="es-MX"/>
              <a:pPr>
                <a:defRPr/>
              </a:pPr>
              <a:t>12/01/2016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E27F81-CEB0-4141-9A28-1D1A51DC3CF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7" descr="Tabla sobre el total del Presupuesto 2015 por tipo de gasto del Clúster Minero Petrolero de Coahuila, A.C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6863" y="176213"/>
            <a:ext cx="6159500" cy="609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ángulo 3"/>
          <p:cNvSpPr>
            <a:spLocks noChangeArrowheads="1"/>
          </p:cNvSpPr>
          <p:nvPr/>
        </p:nvSpPr>
        <p:spPr bwMode="auto">
          <a:xfrm>
            <a:off x="1581150" y="6334125"/>
            <a:ext cx="609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latin typeface="Calibri" pitchFamily="34" charset="0"/>
              </a:rPr>
              <a:t>Nombre del Responsable: Alejandra Guajardo Alvarado</a:t>
            </a:r>
          </a:p>
          <a:p>
            <a:r>
              <a:rPr lang="es-ES" sz="1400">
                <a:latin typeface="Calibri" pitchFamily="34" charset="0"/>
              </a:rPr>
              <a:t>Fecha de Actualización y/o revisión:  Enero de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6173</TotalTime>
  <Words>14</Words>
  <Application>Microsoft Macintosh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Tema de Office</vt:lpstr>
      <vt:lpstr>Diapositiva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2015 por tipo de gasto del Clúster</dc:title>
  <dc:subject>Tabla con el total del Presupuesto del año 2015</dc:subject>
  <dc:creator>Clúster Minero Petrolero de Coahuila, A.C.</dc:creator>
  <cp:keywords/>
  <dc:description/>
  <cp:lastModifiedBy>Administrador</cp:lastModifiedBy>
  <cp:revision>18</cp:revision>
  <dcterms:created xsi:type="dcterms:W3CDTF">2015-02-24T18:10:14Z</dcterms:created>
  <dcterms:modified xsi:type="dcterms:W3CDTF">2016-01-12T17:05:26Z</dcterms:modified>
  <cp:category/>
</cp:coreProperties>
</file>