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108229"/>
              </p:ext>
            </p:extLst>
          </p:nvPr>
        </p:nvGraphicFramePr>
        <p:xfrm>
          <a:off x="1145381" y="189248"/>
          <a:ext cx="6853237" cy="559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3" imgW="4352922" imgH="2705130" progId="Excel.Sheet.8">
                  <p:embed/>
                </p:oleObj>
              </mc:Choice>
              <mc:Fallback>
                <p:oleObj name="Worksheet" r:id="rId3" imgW="4352922" imgH="270513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5381" y="189248"/>
                        <a:ext cx="6853237" cy="559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0F56B99F-38EA-4856-8641-1E0FDF052F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31495" cy="165363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E8D3D15-2C9D-4D5B-A096-FD11245B6784}"/>
              </a:ext>
            </a:extLst>
          </p:cNvPr>
          <p:cNvSpPr txBox="1"/>
          <p:nvPr/>
        </p:nvSpPr>
        <p:spPr>
          <a:xfrm>
            <a:off x="1331495" y="5788360"/>
            <a:ext cx="6047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Nombre del responsable: C.P. Alejandra Guajardo Alvarado.</a:t>
            </a:r>
          </a:p>
          <a:p>
            <a:r>
              <a:rPr lang="es-MX" dirty="0"/>
              <a:t>Fecha de actualización y/o revisión: Febrero del 2018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</cp:lastModifiedBy>
  <cp:revision>5</cp:revision>
  <dcterms:created xsi:type="dcterms:W3CDTF">2018-01-17T18:58:39Z</dcterms:created>
  <dcterms:modified xsi:type="dcterms:W3CDTF">2018-02-13T17:20:12Z</dcterms:modified>
</cp:coreProperties>
</file>